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01" autoAdjust="0"/>
    <p:restoredTop sz="86390" autoAdjust="0"/>
  </p:normalViewPr>
  <p:slideViewPr>
    <p:cSldViewPr>
      <p:cViewPr varScale="1">
        <p:scale>
          <a:sx n="49" d="100"/>
          <a:sy n="49" d="100"/>
        </p:scale>
        <p:origin x="48" y="264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3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10/8/2025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noProof="0" dirty="0">
                <a:latin typeface="Arial" charset="0"/>
                <a:cs typeface="Arial" charset="0"/>
              </a:rPr>
              <a:t>Software Engineering</a:t>
            </a:r>
            <a:br>
              <a:rPr lang="en-US" altLang="en-US" noProof="0" dirty="0">
                <a:latin typeface="Arial" charset="0"/>
                <a:cs typeface="Arial" charset="0"/>
              </a:rPr>
            </a:br>
            <a:r>
              <a:rPr lang="en-US" altLang="en-US" noProof="0" dirty="0">
                <a:latin typeface="Arial" charset="0"/>
                <a:cs typeface="Arial" charset="0"/>
              </a:rPr>
              <a:t>and Architecture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Six Patterns</a:t>
            </a:r>
          </a:p>
          <a:p>
            <a:pPr>
              <a:defRPr/>
            </a:pPr>
            <a:r>
              <a:rPr lang="en-US" noProof="0" dirty="0"/>
              <a:t>in a few hours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So Far…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Up until now we have discussed</a:t>
            </a:r>
          </a:p>
          <a:p>
            <a:pPr lvl="1"/>
            <a:r>
              <a:rPr lang="en-US" noProof="0" dirty="0"/>
              <a:t>Strategy, State, Abstract Factory</a:t>
            </a:r>
          </a:p>
          <a:p>
            <a:pPr lvl="1"/>
            <a:endParaRPr lang="en-US" noProof="0" dirty="0"/>
          </a:p>
          <a:p>
            <a:r>
              <a:rPr lang="en-US" noProof="0" dirty="0"/>
              <a:t>More as </a:t>
            </a:r>
            <a:r>
              <a:rPr lang="en-US" i="1" noProof="0" dirty="0"/>
              <a:t>examples of variability problems</a:t>
            </a:r>
            <a:endParaRPr lang="en-US" noProof="0" dirty="0"/>
          </a:p>
          <a:p>
            <a:endParaRPr lang="en-US" noProof="0" dirty="0"/>
          </a:p>
          <a:p>
            <a:r>
              <a:rPr lang="en-US" noProof="0" dirty="0"/>
              <a:t>… that can be solved by</a:t>
            </a:r>
          </a:p>
          <a:p>
            <a:pPr lvl="1"/>
            <a:r>
              <a:rPr lang="en-US" altLang="da-DK" b="1" noProof="0" dirty="0">
                <a:sym typeface="Wingdings" pitchFamily="2" charset="2"/>
              </a:rPr>
              <a:t> Encapsulate behavior that varies</a:t>
            </a:r>
          </a:p>
          <a:p>
            <a:pPr lvl="1"/>
            <a:r>
              <a:rPr lang="en-US" altLang="da-DK" b="1" noProof="0" dirty="0">
                <a:sym typeface="Wingdings" pitchFamily="2" charset="2"/>
              </a:rPr>
              <a:t> Program to an interface</a:t>
            </a:r>
          </a:p>
          <a:p>
            <a:pPr lvl="1"/>
            <a:r>
              <a:rPr lang="en-US" altLang="da-DK" b="1" noProof="0" dirty="0">
                <a:sym typeface="Wingdings" pitchFamily="2" charset="2"/>
              </a:rPr>
              <a:t> </a:t>
            </a:r>
            <a:r>
              <a:rPr lang="en-US" altLang="da-DK" b="1" noProof="0" dirty="0" err="1">
                <a:sym typeface="Wingdings" pitchFamily="2" charset="2"/>
              </a:rPr>
              <a:t>Favour</a:t>
            </a:r>
            <a:r>
              <a:rPr lang="en-US" altLang="da-DK" b="1" noProof="0" dirty="0">
                <a:sym typeface="Wingdings" pitchFamily="2" charset="2"/>
              </a:rPr>
              <a:t> object composition</a:t>
            </a:r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167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This Week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We will look at some recurring problems</a:t>
            </a:r>
          </a:p>
          <a:p>
            <a:endParaRPr lang="en-US" noProof="0" dirty="0"/>
          </a:p>
          <a:p>
            <a:r>
              <a:rPr lang="en-US" noProof="0" dirty="0"/>
              <a:t>Apply the 3-1-2 process</a:t>
            </a:r>
          </a:p>
          <a:p>
            <a:endParaRPr lang="en-US" noProof="0" dirty="0"/>
          </a:p>
          <a:p>
            <a:r>
              <a:rPr lang="en-US" noProof="0" dirty="0"/>
              <a:t>And discuss the patterns that surface…</a:t>
            </a:r>
          </a:p>
          <a:p>
            <a:endParaRPr lang="en-US" dirty="0"/>
          </a:p>
          <a:p>
            <a:pPr lvl="1"/>
            <a:r>
              <a:rPr lang="en-US" noProof="0" dirty="0"/>
              <a:t>Builder and Command only as </a:t>
            </a:r>
            <a:r>
              <a:rPr lang="en-US" noProof="0"/>
              <a:t>in-your-own-pace screencasts</a:t>
            </a:r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691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1126</TotalTime>
  <Words>91</Words>
  <Application>Microsoft Office PowerPoint</Application>
  <PresentationFormat>On-screen Show (16:10)</PresentationFormat>
  <Paragraphs>27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Wingdings</vt:lpstr>
      <vt:lpstr>Office Theme</vt:lpstr>
      <vt:lpstr>Software Engineering and Architecture</vt:lpstr>
      <vt:lpstr>So Far…</vt:lpstr>
      <vt:lpstr>This Week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114</cp:revision>
  <dcterms:created xsi:type="dcterms:W3CDTF">2006-08-16T00:00:00Z</dcterms:created>
  <dcterms:modified xsi:type="dcterms:W3CDTF">2025-10-08T07:26:33Z</dcterms:modified>
</cp:coreProperties>
</file>